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5" r:id="rId3"/>
    <p:sldId id="287" r:id="rId4"/>
    <p:sldId id="289" r:id="rId5"/>
    <p:sldId id="290" r:id="rId6"/>
    <p:sldId id="291" r:id="rId7"/>
    <p:sldId id="292" r:id="rId8"/>
    <p:sldId id="293" r:id="rId9"/>
    <p:sldId id="294" r:id="rId10"/>
    <p:sldId id="295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3" autoAdjust="0"/>
    <p:restoredTop sz="94660"/>
  </p:normalViewPr>
  <p:slideViewPr>
    <p:cSldViewPr>
      <p:cViewPr varScale="1">
        <p:scale>
          <a:sx n="76" d="100"/>
          <a:sy n="76" d="100"/>
        </p:scale>
        <p:origin x="75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92088"/>
            <a:ext cx="7620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323528" y="18864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ko-KR" altLang="en-US" dirty="0" smtClean="0"/>
              <a:t>게놈 서열을 바탕으로 한 생명의 나무</a:t>
            </a:r>
            <a:r>
              <a:rPr lang="en-US" altLang="ko-KR" dirty="0" smtClean="0"/>
              <a:t>(Tree of Life)</a:t>
            </a:r>
            <a:endParaRPr 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275856" y="6093296"/>
            <a:ext cx="29899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http://en.wikipedia.org/wiki/History_of_life</a:t>
            </a:r>
          </a:p>
        </p:txBody>
      </p:sp>
    </p:spTree>
    <p:extLst>
      <p:ext uri="{BB962C8B-B14F-4D97-AF65-F5344CB8AC3E}">
        <p14:creationId xmlns:p14="http://schemas.microsoft.com/office/powerpoint/2010/main" val="1129804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060848"/>
            <a:ext cx="5863454" cy="2900338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547664" y="980728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가장 오래된 육상 식물의 미세포자</a:t>
            </a:r>
            <a:r>
              <a:rPr lang="en-US" altLang="ko-KR" dirty="0"/>
              <a:t>(</a:t>
            </a:r>
            <a:r>
              <a:rPr lang="en-US" altLang="ko-KR" dirty="0" err="1"/>
              <a:t>cryptospore</a:t>
            </a:r>
            <a:r>
              <a:rPr lang="en-US" altLang="ko-KR" dirty="0"/>
              <a:t>) </a:t>
            </a:r>
            <a:r>
              <a:rPr lang="ko-KR" altLang="en-US" dirty="0"/>
              <a:t>화석 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475656" y="5441141"/>
            <a:ext cx="61926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http://news.bbc.co.uk/earth/hi/earth_news/newsid_9079000/9079963.stm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69953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6632"/>
            <a:ext cx="6655169" cy="638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755576" y="188640"/>
            <a:ext cx="1882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지질학적 시간표</a:t>
            </a:r>
            <a:endParaRPr 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304256" y="635946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http://en.wikipedia.org/wiki/Geologic_time_scale</a:t>
            </a:r>
          </a:p>
        </p:txBody>
      </p:sp>
      <p:sp>
        <p:nvSpPr>
          <p:cNvPr id="4" name="TextBox 3"/>
          <p:cNvSpPr txBox="1"/>
          <p:nvPr/>
        </p:nvSpPr>
        <p:spPr>
          <a:xfrm rot="1784666">
            <a:off x="5668119" y="238512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solidFill>
                  <a:schemeClr val="bg1"/>
                </a:solidFill>
              </a:rPr>
              <a:t>명왕누대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7306963">
            <a:off x="6506176" y="430728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solidFill>
                  <a:schemeClr val="bg1"/>
                </a:solidFill>
              </a:rPr>
              <a:t>시생누대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3885027">
            <a:off x="3459716" y="443384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solidFill>
                  <a:schemeClr val="bg1"/>
                </a:solidFill>
              </a:rPr>
              <a:t>원생누대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3467389">
            <a:off x="4310025" y="220657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solidFill>
                  <a:schemeClr val="bg1"/>
                </a:solidFill>
              </a:rPr>
              <a:t>고생대</a:t>
            </a:r>
          </a:p>
        </p:txBody>
      </p:sp>
      <p:sp>
        <p:nvSpPr>
          <p:cNvPr id="9" name="TextBox 8"/>
          <p:cNvSpPr txBox="1"/>
          <p:nvPr/>
        </p:nvSpPr>
        <p:spPr>
          <a:xfrm rot="4303404">
            <a:off x="4535769" y="207017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solidFill>
                  <a:schemeClr val="bg1"/>
                </a:solidFill>
              </a:rPr>
              <a:t>중생대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4963398" y="2043043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신생대</a:t>
            </a:r>
            <a:endParaRPr lang="ko-KR" alt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668363" y="447376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지구의 탄생</a:t>
            </a:r>
            <a:endParaRPr lang="ko-KR" alt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913249" y="1193137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달 탄생</a:t>
            </a:r>
            <a:endParaRPr lang="ko-KR" alt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674774" y="1193137"/>
            <a:ext cx="1370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/>
              <a:t>운석충돌기</a:t>
            </a:r>
            <a:r>
              <a:rPr lang="ko-KR" altLang="en-US" sz="1200" dirty="0" smtClean="0"/>
              <a:t> 끝</a:t>
            </a:r>
            <a:endParaRPr lang="en-US" altLang="ko-KR" sz="1200" dirty="0" smtClean="0"/>
          </a:p>
          <a:p>
            <a:r>
              <a:rPr lang="ko-KR" altLang="en-US" sz="1200" dirty="0" smtClean="0"/>
              <a:t>최초 생명체 탄생</a:t>
            </a:r>
            <a:endParaRPr lang="ko-KR" alt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8065998" y="2677831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광합성 시작</a:t>
            </a:r>
            <a:endParaRPr lang="ko-KR" alt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913249" y="5949280"/>
            <a:ext cx="1678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대기에 산소 풍부해짐</a:t>
            </a:r>
            <a:endParaRPr lang="ko-KR" alt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49315" y="1412776"/>
            <a:ext cx="1470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err="1" smtClean="0"/>
              <a:t>캠브리아기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대번성</a:t>
            </a:r>
            <a:endParaRPr lang="ko-KR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49315" y="983978"/>
            <a:ext cx="1678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최초의 육상 척추동물</a:t>
            </a:r>
            <a:endParaRPr lang="ko-KR" alt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431485" y="476672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공룡</a:t>
            </a:r>
            <a:endParaRPr lang="ko-KR" alt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997702" y="50140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최초 인류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97430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5148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068960"/>
            <a:ext cx="55054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043608" y="6453336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http://www.csicop.org/si/show/monsters_and_dragons_and_dinosaurs_oh_my_creationist_interpretations_of_beo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68044" y="2420888"/>
            <a:ext cx="24160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Never!!</a:t>
            </a:r>
            <a:endParaRPr lang="en-US" sz="5400" dirty="0"/>
          </a:p>
        </p:txBody>
      </p:sp>
      <p:sp>
        <p:nvSpPr>
          <p:cNvPr id="4" name="직사각형 3"/>
          <p:cNvSpPr/>
          <p:nvPr/>
        </p:nvSpPr>
        <p:spPr>
          <a:xfrm>
            <a:off x="4916218" y="352684"/>
            <a:ext cx="3616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http://www.today.com/id/23414422/ns/today-today_entertainment/t/land-time-great-prehistoric-flicks/#.U4rHLNKwfmE</a:t>
            </a:r>
          </a:p>
        </p:txBody>
      </p:sp>
    </p:spTree>
    <p:extLst>
      <p:ext uri="{BB962C8B-B14F-4D97-AF65-F5344CB8AC3E}">
        <p14:creationId xmlns:p14="http://schemas.microsoft.com/office/powerpoint/2010/main" val="1257620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412" y="862012"/>
            <a:ext cx="4829175" cy="5133975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07704" y="24166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원생생물</a:t>
            </a:r>
            <a:r>
              <a:rPr lang="en-US" altLang="ko-KR" dirty="0"/>
              <a:t>(</a:t>
            </a:r>
            <a:r>
              <a:rPr lang="en-US" altLang="ko-KR" dirty="0" err="1"/>
              <a:t>protist</a:t>
            </a:r>
            <a:r>
              <a:rPr lang="en-US" altLang="ko-KR" dirty="0"/>
              <a:t>)</a:t>
            </a:r>
            <a:r>
              <a:rPr lang="ko-KR" altLang="en-US" dirty="0"/>
              <a:t>인 나선형 </a:t>
            </a:r>
            <a:r>
              <a:rPr lang="ko-KR" altLang="en-US" dirty="0" err="1"/>
              <a:t>그라이파니아</a:t>
            </a:r>
            <a:r>
              <a:rPr lang="en-US" altLang="ko-KR" dirty="0"/>
              <a:t>(</a:t>
            </a:r>
            <a:r>
              <a:rPr lang="en-US" altLang="ko-KR" dirty="0" err="1"/>
              <a:t>Grypania</a:t>
            </a:r>
            <a:r>
              <a:rPr lang="en-US" altLang="ko-KR" dirty="0"/>
              <a:t>) </a:t>
            </a:r>
            <a:r>
              <a:rPr lang="ko-KR" altLang="en-US" dirty="0"/>
              <a:t>화석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763688" y="6257929"/>
            <a:ext cx="67504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http://www.ccsf.edu/Departments/History_of_Time_and_Life/PDFs/Eukaryotes24x36.pdf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44900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303" y="1628800"/>
            <a:ext cx="5533393" cy="33089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620688"/>
            <a:ext cx="5189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가봉의 </a:t>
            </a:r>
            <a:r>
              <a:rPr lang="ko-KR" altLang="en-US" dirty="0" err="1"/>
              <a:t>고원생대</a:t>
            </a:r>
            <a:r>
              <a:rPr lang="en-US" altLang="ko-KR" dirty="0"/>
              <a:t>(Paleoproterozoic) </a:t>
            </a:r>
            <a:r>
              <a:rPr lang="ko-KR" altLang="en-US" dirty="0" err="1"/>
              <a:t>프란세빌리안층</a:t>
            </a:r>
            <a:r>
              <a:rPr lang="en-US" altLang="ko-KR" dirty="0"/>
              <a:t>( </a:t>
            </a:r>
            <a:r>
              <a:rPr lang="en-US" altLang="ko-KR" dirty="0" err="1"/>
              <a:t>Francevillian</a:t>
            </a:r>
            <a:r>
              <a:rPr lang="en-US" altLang="ko-KR" dirty="0"/>
              <a:t> B Formation)</a:t>
            </a:r>
            <a:r>
              <a:rPr lang="ko-KR" altLang="en-US" dirty="0"/>
              <a:t>에서 발견되는 다세포 생물의 흔적화석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619672" y="5085184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http://all-geo.org/highlyallochthonous/2010/07/how-do-we-know-gabons-multicellular-fossils-are-2-1-billion-years-old/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9493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196752"/>
            <a:ext cx="5278261" cy="42913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332656"/>
            <a:ext cx="3882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환형동물의 화석</a:t>
            </a:r>
            <a:r>
              <a:rPr lang="en-US" altLang="ko-KR" dirty="0" smtClean="0"/>
              <a:t>(6</a:t>
            </a:r>
            <a:r>
              <a:rPr lang="ko-KR" altLang="en-US" dirty="0" smtClean="0"/>
              <a:t>억</a:t>
            </a:r>
            <a:r>
              <a:rPr lang="en-US" altLang="ko-KR" dirty="0" smtClean="0"/>
              <a:t>-5</a:t>
            </a:r>
            <a:r>
              <a:rPr lang="ko-KR" altLang="en-US" dirty="0" smtClean="0"/>
              <a:t>억</a:t>
            </a:r>
            <a:r>
              <a:rPr lang="en-US" altLang="ko-KR" dirty="0" smtClean="0"/>
              <a:t>5</a:t>
            </a:r>
            <a:r>
              <a:rPr lang="ko-KR" altLang="en-US" dirty="0" err="1" smtClean="0"/>
              <a:t>천만년전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907704" y="584437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http://www.fossilmuseum.net/Fossil_Sites/whitesea.htm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64701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662" y="1824037"/>
            <a:ext cx="5400675" cy="32099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3" y="908720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중국 </a:t>
            </a:r>
            <a:r>
              <a:rPr lang="ko-KR" altLang="en-US" dirty="0" err="1"/>
              <a:t>운남성</a:t>
            </a:r>
            <a:r>
              <a:rPr lang="ko-KR" altLang="en-US" dirty="0"/>
              <a:t> </a:t>
            </a:r>
            <a:r>
              <a:rPr lang="ko-KR" altLang="en-US" dirty="0" err="1"/>
              <a:t>쿤밍</a:t>
            </a:r>
            <a:r>
              <a:rPr lang="ko-KR" altLang="en-US" dirty="0"/>
              <a:t> </a:t>
            </a:r>
            <a:r>
              <a:rPr lang="ko-KR" altLang="en-US" dirty="0" err="1"/>
              <a:t>하코우</a:t>
            </a:r>
            <a:r>
              <a:rPr lang="ko-KR" altLang="en-US" dirty="0"/>
              <a:t> 지역에서 발견된 최초 어류 화석 </a:t>
            </a:r>
            <a:r>
              <a:rPr lang="ko-KR" altLang="en-US" dirty="0" err="1" smtClean="0"/>
              <a:t>하이코우이키티스</a:t>
            </a:r>
            <a:r>
              <a:rPr lang="en-US" altLang="ko-KR" dirty="0"/>
              <a:t>. </a:t>
            </a:r>
            <a:r>
              <a:rPr lang="ko-KR" altLang="en-US" dirty="0" err="1"/>
              <a:t>캠브리아</a:t>
            </a:r>
            <a:r>
              <a:rPr lang="ko-KR" altLang="en-US" dirty="0"/>
              <a:t> </a:t>
            </a:r>
            <a:r>
              <a:rPr lang="ko-KR" altLang="en-US" dirty="0" smtClean="0"/>
              <a:t>초기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739208" y="5877272"/>
            <a:ext cx="574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http://www.evolution-textbook.org/content/free/figures/10_EVOW_Art/18_EVOW_CH10.jpg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38032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916832"/>
            <a:ext cx="5869675" cy="2267123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738614" y="836712"/>
            <a:ext cx="65057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중국 </a:t>
            </a:r>
            <a:r>
              <a:rPr lang="ko-KR" altLang="en-US" dirty="0" err="1"/>
              <a:t>운남성</a:t>
            </a:r>
            <a:r>
              <a:rPr lang="ko-KR" altLang="en-US" dirty="0"/>
              <a:t> </a:t>
            </a:r>
            <a:r>
              <a:rPr lang="ko-KR" altLang="en-US" dirty="0" err="1"/>
              <a:t>쿤밍</a:t>
            </a:r>
            <a:r>
              <a:rPr lang="ko-KR" altLang="en-US" dirty="0"/>
              <a:t> </a:t>
            </a:r>
            <a:r>
              <a:rPr lang="ko-KR" altLang="en-US" dirty="0" err="1"/>
              <a:t>하코우</a:t>
            </a:r>
            <a:r>
              <a:rPr lang="ko-KR" altLang="en-US" dirty="0"/>
              <a:t> 지역에서 발견된 최초 어류 화석 </a:t>
            </a:r>
            <a:r>
              <a:rPr lang="ko-KR" altLang="en-US" dirty="0" err="1" smtClean="0"/>
              <a:t>마일로쿤밍지아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캠브리아</a:t>
            </a:r>
            <a:r>
              <a:rPr lang="ko-KR" altLang="en-US" dirty="0" smtClean="0"/>
              <a:t> 초기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738614" y="486916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http://vertebresfossiles.free.fr/actu/poissons_chine.htm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33581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398" y="1348787"/>
            <a:ext cx="5400675" cy="35814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691680" y="425457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최초 육상 생물 논란이 있는 </a:t>
            </a:r>
            <a:r>
              <a:rPr lang="ko-KR" altLang="en-US" dirty="0" err="1"/>
              <a:t>에디아카라기의</a:t>
            </a:r>
            <a:r>
              <a:rPr lang="ko-KR" altLang="en-US" dirty="0"/>
              <a:t> 화석 </a:t>
            </a:r>
            <a:r>
              <a:rPr lang="en-US" altLang="ko-KR" dirty="0" err="1"/>
              <a:t>Dickinsonia</a:t>
            </a:r>
            <a:r>
              <a:rPr lang="en-US" altLang="ko-KR" dirty="0"/>
              <a:t>. </a:t>
            </a:r>
            <a:r>
              <a:rPr lang="ko-KR" altLang="en-US" dirty="0"/>
              <a:t>바다 지렁이</a:t>
            </a:r>
            <a:r>
              <a:rPr lang="en-US" altLang="ko-KR" dirty="0"/>
              <a:t>(Marine worm)</a:t>
            </a:r>
            <a:r>
              <a:rPr lang="ko-KR" altLang="en-US" dirty="0"/>
              <a:t>인가</a:t>
            </a:r>
            <a:r>
              <a:rPr lang="en-US" altLang="ko-KR" dirty="0"/>
              <a:t>, </a:t>
            </a:r>
            <a:r>
              <a:rPr lang="ko-KR" altLang="en-US" dirty="0"/>
              <a:t>최초의 육상 생물인 </a:t>
            </a:r>
            <a:r>
              <a:rPr lang="ko-KR" altLang="en-US" dirty="0" err="1"/>
              <a:t>선태류</a:t>
            </a:r>
            <a:r>
              <a:rPr lang="en-US" altLang="ko-KR" dirty="0"/>
              <a:t>(lichen)</a:t>
            </a:r>
            <a:r>
              <a:rPr lang="ko-KR" altLang="en-US" dirty="0"/>
              <a:t>인가</a:t>
            </a:r>
            <a:r>
              <a:rPr lang="en-US" altLang="ko-KR" dirty="0"/>
              <a:t>?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691680" y="5085184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http://www.nature.com/news/controversial-claim-puts-life-on-land-65-million-years-early-1.12017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392386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1314</TotalTime>
  <Words>179</Words>
  <Application>Microsoft Office PowerPoint</Application>
  <PresentationFormat>화면 슬라이드 쇼(4:3)</PresentationFormat>
  <Paragraphs>37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3" baseType="lpstr">
      <vt:lpstr>맑은 고딕</vt:lpstr>
      <vt:lpstr>Arial</vt:lpstr>
      <vt:lpstr>필수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72</cp:revision>
  <dcterms:created xsi:type="dcterms:W3CDTF">2013-09-03T00:41:18Z</dcterms:created>
  <dcterms:modified xsi:type="dcterms:W3CDTF">2017-11-17T12:30:48Z</dcterms:modified>
</cp:coreProperties>
</file>